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58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AC"/>
    <a:srgbClr val="0080FF"/>
    <a:srgbClr val="FF0080"/>
    <a:srgbClr val="FF6FC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1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EC55A53-AFFE-4730-A3B8-D969201920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0580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C27DF7-3E8E-47B0-AD14-BB9AF15AF09A}" type="slidenum">
              <a:rPr lang="en-GB" altLang="en-US" sz="1200"/>
              <a:pPr/>
              <a:t>1</a:t>
            </a:fld>
            <a:endParaRPr lang="en-GB" altLang="en-US" sz="120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3932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46DC305-6C97-4C0D-8E18-95776D07383E}" type="slidenum">
              <a:rPr lang="en-GB" altLang="en-US" sz="1200"/>
              <a:pPr/>
              <a:t>2</a:t>
            </a:fld>
            <a:endParaRPr lang="en-GB" alt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83293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8" y="1477963"/>
            <a:ext cx="7173912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123348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4938" y="283368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1812BB-F387-4251-B097-A1595AA063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424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E9224-C03D-4D1B-856D-A37E57C388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77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4625"/>
            <a:ext cx="19431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4625"/>
            <a:ext cx="56769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E3FF1-ED99-489F-932D-1DA6DC7087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8326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462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546225"/>
            <a:ext cx="7772400" cy="4511675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E00E0-FD85-4418-9929-B7544FEB3A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710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462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46225"/>
            <a:ext cx="3810000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46225"/>
            <a:ext cx="3810000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5CD38-6111-4900-9F22-DDAD285AE2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33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CDFAA-7B79-41F3-901F-B5831D01C1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40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FF009-2FB9-48DD-B9E0-B2376E1E1B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37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46225"/>
            <a:ext cx="3810000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46225"/>
            <a:ext cx="3810000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10770-9567-4778-B7AE-EBCFAE6EB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589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353FC-8DF4-4422-AA99-2BCEB0ED96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8982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0314D-A86C-4441-9A51-CAEEC8F7D7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97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A6DCC-3CF9-4DE0-B087-7F7CD544C5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1678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ACC86-65B7-48A7-8B53-266A1E93A6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785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0768A-3836-4516-8EDC-69762AA7AA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332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BRICKSS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4625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46225"/>
            <a:ext cx="7772400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2E40F15-2CD3-4C76-A8B5-3679D4779D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Carbon Copy Creations</a:t>
            </a:r>
            <a:endParaRPr lang="en-GB" altLang="en-US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Can you cooperatively copy an Original Creation?</a:t>
            </a:r>
            <a:endParaRPr lang="en-GB" alt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Task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Your challenge is to exactly duplicate the structure that I have built.  </a:t>
            </a:r>
            <a:endParaRPr lang="en-US" altLang="en-US" dirty="0" smtClean="0"/>
          </a:p>
          <a:p>
            <a:pPr eaLnBrk="1" hangingPunct="1"/>
            <a:r>
              <a:rPr lang="en-US" altLang="en-US" dirty="0" smtClean="0"/>
              <a:t>Assume different roles during the task.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Builder</a:t>
            </a:r>
          </a:p>
          <a:p>
            <a:pPr lvl="1" eaLnBrk="1" hangingPunct="1"/>
            <a:r>
              <a:rPr lang="en-US" altLang="en-US" dirty="0" smtClean="0"/>
              <a:t>Manager</a:t>
            </a:r>
          </a:p>
          <a:p>
            <a:pPr lvl="1" eaLnBrk="1" hangingPunct="1"/>
            <a:r>
              <a:rPr lang="en-US" altLang="en-US" dirty="0" smtClean="0"/>
              <a:t>Observer</a:t>
            </a:r>
          </a:p>
          <a:p>
            <a:pPr lvl="1" eaLnBrk="1" hangingPunct="1"/>
            <a:r>
              <a:rPr lang="en-US" altLang="en-US" dirty="0" smtClean="0"/>
              <a:t>Active Listener</a:t>
            </a:r>
            <a:endParaRPr lang="en-US" alt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662087"/>
          </a:xfrm>
        </p:spPr>
        <p:txBody>
          <a:bodyPr/>
          <a:lstStyle/>
          <a:p>
            <a:r>
              <a:rPr lang="en-US" dirty="0"/>
              <a:t>Observer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20688"/>
            <a:ext cx="7772400" cy="5437213"/>
          </a:xfrm>
        </p:spPr>
        <p:txBody>
          <a:bodyPr/>
          <a:lstStyle/>
          <a:p>
            <a:r>
              <a:rPr lang="en-US" dirty="0" smtClean="0"/>
              <a:t>Look </a:t>
            </a:r>
            <a:r>
              <a:rPr lang="en-US" dirty="0"/>
              <a:t>at </a:t>
            </a:r>
            <a:r>
              <a:rPr lang="en-US" dirty="0" smtClean="0"/>
              <a:t>the structure </a:t>
            </a:r>
            <a:r>
              <a:rPr lang="en-US" dirty="0"/>
              <a:t>in the </a:t>
            </a:r>
            <a:r>
              <a:rPr lang="en-US" dirty="0" smtClean="0"/>
              <a:t>box without touching, </a:t>
            </a:r>
            <a:r>
              <a:rPr lang="en-US" dirty="0"/>
              <a:t>observe for one minute without talking, report back to group. </a:t>
            </a:r>
            <a:endParaRPr lang="en-US" dirty="0" smtClean="0"/>
          </a:p>
          <a:p>
            <a:r>
              <a:rPr lang="en-US" dirty="0" smtClean="0"/>
              <a:t>Cannot </a:t>
            </a:r>
            <a:r>
              <a:rPr lang="en-US" dirty="0"/>
              <a:t>use hands at all!  </a:t>
            </a:r>
            <a:endParaRPr lang="en-US" dirty="0" smtClean="0"/>
          </a:p>
          <a:p>
            <a:r>
              <a:rPr lang="en-US" dirty="0" smtClean="0"/>
              <a:t>Hands </a:t>
            </a:r>
            <a:r>
              <a:rPr lang="en-US" dirty="0"/>
              <a:t>must remain behind back or in pockets once rejoining group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Instruct the builder on how to build the structure.</a:t>
            </a:r>
          </a:p>
          <a:p>
            <a:r>
              <a:rPr lang="en-US" dirty="0" smtClean="0"/>
              <a:t>Give only verbal instructions – no gestures, pointing, or touching!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7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two minutes to assemble the structure as directed.</a:t>
            </a:r>
          </a:p>
          <a:p>
            <a:r>
              <a:rPr lang="en-US" dirty="0"/>
              <a:t>C</a:t>
            </a:r>
            <a:r>
              <a:rPr lang="en-US" dirty="0" smtClean="0"/>
              <a:t>annot ask questions or make comments.</a:t>
            </a:r>
          </a:p>
          <a:p>
            <a:r>
              <a:rPr lang="en-US" dirty="0" smtClean="0"/>
              <a:t>Only the builder can touch the Lego blocks.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Makes sure the observer keeps his/her hands behind the back.</a:t>
            </a:r>
          </a:p>
          <a:p>
            <a:r>
              <a:rPr lang="en-US" dirty="0" smtClean="0"/>
              <a:t>Reminds the builder not to ask questions or comment.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03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Listener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questions to clarify its meaning.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8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Rotate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teacher calls the end of the two-minute period, cards are passed in a clockwise direction and each member of the group then takes on a new role.</a:t>
            </a:r>
          </a:p>
          <a:p>
            <a:r>
              <a:rPr lang="en-US" dirty="0" smtClean="0"/>
              <a:t>Repeat procedure until all members of the group have had the opportunity to function in each role.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22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the person your team thinks is best at each job – assume roles and replicate the teacher’s final Lego structure.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60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task but this time the observer can take notes.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01796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54D0"/>
      </a:dk1>
      <a:lt1>
        <a:srgbClr val="FFFFFF"/>
      </a:lt1>
      <a:dk2>
        <a:srgbClr val="0054D0"/>
      </a:dk2>
      <a:lt2>
        <a:srgbClr val="808080"/>
      </a:lt2>
      <a:accent1>
        <a:srgbClr val="FFFF66"/>
      </a:accent1>
      <a:accent2>
        <a:srgbClr val="D24041"/>
      </a:accent2>
      <a:accent3>
        <a:srgbClr val="FFFFFF"/>
      </a:accent3>
      <a:accent4>
        <a:srgbClr val="0046B1"/>
      </a:accent4>
      <a:accent5>
        <a:srgbClr val="FFFFB8"/>
      </a:accent5>
      <a:accent6>
        <a:srgbClr val="BE393A"/>
      </a:accent6>
      <a:hlink>
        <a:srgbClr val="5A89E3"/>
      </a:hlink>
      <a:folHlink>
        <a:srgbClr val="53B155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46B1"/>
        </a:accent4>
        <a:accent5>
          <a:srgbClr val="FDF0AA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D24040"/>
        </a:accent1>
        <a:accent2>
          <a:srgbClr val="5A89E3"/>
        </a:accent2>
        <a:accent3>
          <a:srgbClr val="FFFFFF"/>
        </a:accent3>
        <a:accent4>
          <a:srgbClr val="0046B1"/>
        </a:accent4>
        <a:accent5>
          <a:srgbClr val="E5AFAF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252</Words>
  <Application>Microsoft Macintosh PowerPoint</Application>
  <PresentationFormat>On-screen Show (4:3)</PresentationFormat>
  <Paragraphs>33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Carbon Copy Creations</vt:lpstr>
      <vt:lpstr>Task</vt:lpstr>
      <vt:lpstr>Observer</vt:lpstr>
      <vt:lpstr>Builder</vt:lpstr>
      <vt:lpstr>Manager</vt:lpstr>
      <vt:lpstr>Active Listener</vt:lpstr>
      <vt:lpstr>Rotate Roles</vt:lpstr>
      <vt:lpstr>Another Challenge</vt:lpstr>
      <vt:lpstr>Final Challenge</vt:lpstr>
    </vt:vector>
  </TitlesOfParts>
  <Company>Presentation Magazine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Building Bricks</dc:title>
  <dc:creator>Presentation Magazine</dc:creator>
  <cp:lastModifiedBy>Leslie Suters</cp:lastModifiedBy>
  <cp:revision>18</cp:revision>
  <dcterms:created xsi:type="dcterms:W3CDTF">2006-09-26T08:08:39Z</dcterms:created>
  <dcterms:modified xsi:type="dcterms:W3CDTF">2015-08-24T01:54:25Z</dcterms:modified>
</cp:coreProperties>
</file>